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8" r:id="rId4"/>
    <p:sldId id="273" r:id="rId5"/>
    <p:sldId id="270" r:id="rId6"/>
    <p:sldId id="266" r:id="rId7"/>
    <p:sldId id="264" r:id="rId8"/>
    <p:sldId id="267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161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377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03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253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074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513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82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781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140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17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385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E0AB-5087-4CD4-B26E-E759DD2018FD}" type="datetimeFigureOut">
              <a:rPr lang="bg-BG" smtClean="0"/>
              <a:t>7.4.2021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54BF-E113-4F7F-9DAE-E00022B927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85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нес отбелязваме Световния ден на здравето | Dama.bg - Любимият сайт на  всяка д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10400" cy="40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981200" y="609600"/>
            <a:ext cx="4874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 АПРИЛ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СВЕТОВЕН ДЕН НА ЗДРАВЕТО 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6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45636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2590800" y="4419600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tahoma"/>
              </a:rPr>
              <a:t>7 АПРИЛ  Е ОБЯВЕН ЗА СВЕТОВЕН ДЕН НА ЗДРАВЕТО ПО ИНИЦИАТИВА НА СВЕТОВНАТА ЗДРАВНА ОРГАНИЗАЦИЯ, КОЯТО Е УЧРЕДЕНА НА СЪЩАТА ДАТА ПРЕЗ 1948 ГОДИНА. </a:t>
            </a:r>
            <a:endParaRPr lang="en-US" i="1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ru-RU" i="1" dirty="0">
                <a:solidFill>
                  <a:srgbClr val="000000"/>
                </a:solidFill>
                <a:latin typeface="tahoma"/>
              </a:rPr>
              <a:t>ОТ 1950 ГОДИНА СЕ ОТБЕЛЯЗВА </a:t>
            </a:r>
            <a:r>
              <a:rPr lang="ru-RU" i="1" dirty="0">
                <a:solidFill>
                  <a:srgbClr val="333333"/>
                </a:solidFill>
                <a:latin typeface="Roboto"/>
              </a:rPr>
              <a:t>КАТО СВЕТОВЕН ДЕН НА ЗДРАВЕТО В 191 СТРАНИ В СВЕТА.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406753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34022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5029200" y="1905000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333333"/>
                </a:solidFill>
                <a:latin typeface="Roboto"/>
              </a:rPr>
              <a:t>В България от 1964 година  Световния</a:t>
            </a:r>
            <a:r>
              <a:rPr lang="bg-BG" i="1" dirty="0">
                <a:solidFill>
                  <a:srgbClr val="333333"/>
                </a:solidFill>
                <a:latin typeface="Roboto"/>
              </a:rPr>
              <a:t>т</a:t>
            </a:r>
            <a:r>
              <a:rPr lang="ru-RU" i="1" dirty="0">
                <a:solidFill>
                  <a:srgbClr val="333333"/>
                </a:solidFill>
                <a:latin typeface="Roboto"/>
              </a:rPr>
              <a:t> ден на здравето се отбелязва и като </a:t>
            </a:r>
          </a:p>
          <a:p>
            <a:pPr lvl="0" algn="ctr"/>
            <a:r>
              <a:rPr lang="ru-RU" i="1" dirty="0">
                <a:solidFill>
                  <a:srgbClr val="333333"/>
                </a:solidFill>
                <a:latin typeface="Roboto"/>
              </a:rPr>
              <a:t>Ден на здравния работник. </a:t>
            </a:r>
          </a:p>
          <a:p>
            <a:pPr lvl="0" algn="ctr"/>
            <a:endParaRPr lang="ru-RU" i="1" dirty="0">
              <a:solidFill>
                <a:srgbClr val="333333"/>
              </a:solidFill>
              <a:latin typeface="Roboto"/>
            </a:endParaRPr>
          </a:p>
          <a:p>
            <a:pPr lvl="0" algn="ctr"/>
            <a:r>
              <a:rPr lang="ru-RU" i="1" dirty="0">
                <a:solidFill>
                  <a:srgbClr val="333333"/>
                </a:solidFill>
                <a:latin typeface="Roboto"/>
              </a:rPr>
              <a:t>Всеки един от нас пази в съзнанието си името на поне един лекар, лекарски асистент, медицинска сестра и  акушерка, комуто дължи благодарност. </a:t>
            </a:r>
          </a:p>
        </p:txBody>
      </p:sp>
    </p:spTree>
    <p:extLst>
      <p:ext uri="{BB962C8B-B14F-4D97-AF65-F5344CB8AC3E}">
        <p14:creationId xmlns:p14="http://schemas.microsoft.com/office/powerpoint/2010/main" val="202822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71450" y="0"/>
            <a:ext cx="3581400" cy="4525963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sz="1800" i="1" dirty="0">
              <a:solidFill>
                <a:srgbClr val="000000"/>
              </a:solidFill>
              <a:latin typeface="Tahoma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i="1" dirty="0">
              <a:solidFill>
                <a:srgbClr val="000000"/>
              </a:solidFill>
              <a:latin typeface="Tahoma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i="1" dirty="0">
              <a:solidFill>
                <a:srgbClr val="000000"/>
              </a:solidFill>
              <a:latin typeface="Tahoma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4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Световният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здравето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глобална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инициатива,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която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приканва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всички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от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световните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лидери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хората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във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всички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страни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да се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фокусират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върху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едно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здравно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предизвикателство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със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световна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значимост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Акцентирайки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върху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новопоявяващите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здравни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Световният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здравето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дава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възможност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да се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започнат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колективни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действия за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опазване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здравето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хората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42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тяхното</a:t>
            </a:r>
            <a:r>
              <a:rPr lang="ru-RU" sz="4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благоденствие. </a:t>
            </a:r>
          </a:p>
          <a:p>
            <a:endParaRPr lang="bg-BG" sz="22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267200" y="3886200"/>
            <a:ext cx="4038600" cy="2392363"/>
          </a:xfrm>
        </p:spPr>
        <p:txBody>
          <a:bodyPr>
            <a:normAutofit fontScale="4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Всяка година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мотото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Световния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здравето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акцентира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върху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приоритетна тема, с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която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ангажирана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Световната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здравна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организация.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Мотото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тази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година 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„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Остаряване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здраве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Доброто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здраве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добавя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живот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към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годините</a:t>
            </a:r>
            <a:r>
              <a:rPr lang="ru-RU" sz="45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".</a:t>
            </a:r>
            <a:r>
              <a:rPr lang="ru-RU" sz="45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5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bg-BG" sz="45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bg-BG" dirty="0"/>
          </a:p>
        </p:txBody>
      </p:sp>
      <p:pic>
        <p:nvPicPr>
          <p:cNvPr id="11266" name="Picture 2" descr="https://i0.wp.com/svobodnoslovo.eu/wp-content/uploads/2017/05/item_itemitempensioneri4.jpg?resize=678%2C381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8224"/>
            <a:ext cx="4708525" cy="36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Здраве за всеки&quot;, 7 април 2017 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3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400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6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1981200" y="48768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>
                <a:solidFill>
                  <a:srgbClr val="000000"/>
                </a:solidFill>
                <a:effectLst/>
                <a:latin typeface="Armata"/>
              </a:rPr>
              <a:t>Днес е професионалният празник на всички лекари, зъболекари, лекарски асистенти, медицински</a:t>
            </a:r>
            <a:r>
              <a:rPr lang="ru-RU" i="1" dirty="0">
                <a:solidFill>
                  <a:srgbClr val="000000"/>
                </a:solidFill>
                <a:latin typeface="Armata"/>
              </a:rPr>
              <a:t> </a:t>
            </a:r>
            <a:r>
              <a:rPr lang="ru-RU" b="0" i="1" dirty="0">
                <a:solidFill>
                  <a:srgbClr val="000000"/>
                </a:solidFill>
                <a:effectLst/>
                <a:latin typeface="Armata"/>
              </a:rPr>
              <a:t>сестри, акушерки, фармацевти и всички здравни работници, посветили живота си на каузата да опазват и възстановяват здравето на хората.</a:t>
            </a:r>
            <a:endParaRPr lang="bg-BG" i="1" dirty="0"/>
          </a:p>
        </p:txBody>
      </p:sp>
      <p:pic>
        <p:nvPicPr>
          <p:cNvPr id="8194" name="Picture 2" descr="7 април - Международен ден на здравето и празник на здравния работник - Бг  Фактор - Кипъ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638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7566" y="5029200"/>
            <a:ext cx="883920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bg-BG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ЧЕСТИТ ПРОФЕСИОНАЛЕН ПРАЗНИК НА ВСИЧКИ, КОИТО РАБОТЯТ  В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bg-BG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ОБЛАСТТА НА ЗДРАВЕОПАЗВАНЕТО!</a:t>
            </a:r>
          </a:p>
        </p:txBody>
      </p:sp>
      <p:pic>
        <p:nvPicPr>
          <p:cNvPr id="6150" name="Picture 6" descr="Символно значение на различните цветя | Az-jenata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1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тбелязваме Световния ден на здравето и Деня на здравния работник |  Инфооб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85"/>
            <a:ext cx="44386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52400" y="4263936"/>
            <a:ext cx="838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ЧЕСТИТ ПРАЗНИК НА ВСИЧКИ СТУДЕНТИ И ПРЕПОДАВАТЕЛИ,</a:t>
            </a:r>
          </a:p>
          <a:p>
            <a:pPr lvl="0" algn="ctr"/>
            <a:r>
              <a:rPr lang="ru-RU" i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 ЗА КОИТО </a:t>
            </a:r>
          </a:p>
          <a:p>
            <a:pPr lvl="0" algn="ctr"/>
            <a:r>
              <a:rPr lang="ru-RU" i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ЗДРАВЕТО Е МИСИЯ И ДЪЛГ!</a:t>
            </a:r>
          </a:p>
          <a:p>
            <a:pPr lvl="0" algn="r"/>
            <a:r>
              <a:rPr lang="ru-RU" sz="2400" b="1" i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ФОЗЗГ</a:t>
            </a:r>
          </a:p>
          <a:p>
            <a:pPr lvl="0" algn="r"/>
            <a:r>
              <a:rPr lang="ru-RU" sz="2000" i="1" dirty="0" err="1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Катедра</a:t>
            </a:r>
            <a:r>
              <a:rPr lang="ru-RU" sz="2000" i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 МКДД</a:t>
            </a:r>
          </a:p>
        </p:txBody>
      </p:sp>
    </p:spTree>
    <p:extLst>
      <p:ext uri="{BB962C8B-B14F-4D97-AF65-F5344CB8AC3E}">
        <p14:creationId xmlns:p14="http://schemas.microsoft.com/office/powerpoint/2010/main" val="44938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61E39BEFD46454FB8359A2788C60DAA" ma:contentTypeVersion="0" ma:contentTypeDescription="Създаване на нов документ" ma:contentTypeScope="" ma:versionID="7882a7c86263361a92b5380602137e6b">
  <xsd:schema xmlns:xsd="http://www.w3.org/2001/XMLSchema" xmlns:xs="http://www.w3.org/2001/XMLSchema" xmlns:p="http://schemas.microsoft.com/office/2006/metadata/properties" xmlns:ns2="72d76b03-4b5f-4f70-a7ab-36d98164799c" targetNamespace="http://schemas.microsoft.com/office/2006/metadata/properties" ma:root="true" ma:fieldsID="cad5116d6451dce85a6f0db2981eb420" ns2:_="">
    <xsd:import namespace="72d76b03-4b5f-4f70-a7ab-36d9816479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76b03-4b5f-4f70-a7ab-36d9816479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Стойност на ИД на документ" ma:description="Стойността на ИД на документ, присвоен на този елемент." ma:internalName="_dlc_DocId" ma:readOnly="true">
      <xsd:simpleType>
        <xsd:restriction base="dms:Text"/>
      </xsd:simpleType>
    </xsd:element>
    <xsd:element name="_dlc_DocIdUrl" ma:index="9" nillable="true" ma:displayName="ИД на документ" ma:description="Постоянна връзка към този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2d76b03-4b5f-4f70-a7ab-36d98164799c">5J5DFT7UPY3M-1069440510-3</_dlc_DocId>
    <_dlc_DocIdUrl xmlns="72d76b03-4b5f-4f70-a7ab-36d98164799c">
      <Url>https://www.uni-ruse.bg/departments/MKDD/_layouts/15/DocIdRedir.aspx?ID=5J5DFT7UPY3M-1069440510-3</Url>
      <Description>5J5DFT7UPY3M-1069440510-3</Description>
    </_dlc_DocIdUrl>
  </documentManagement>
</p:properties>
</file>

<file path=customXml/itemProps1.xml><?xml version="1.0" encoding="utf-8"?>
<ds:datastoreItem xmlns:ds="http://schemas.openxmlformats.org/officeDocument/2006/customXml" ds:itemID="{AAC596E9-195A-49AD-9F72-B19E358BCBD7}"/>
</file>

<file path=customXml/itemProps2.xml><?xml version="1.0" encoding="utf-8"?>
<ds:datastoreItem xmlns:ds="http://schemas.openxmlformats.org/officeDocument/2006/customXml" ds:itemID="{F17BB3EA-8550-4C9F-8E9E-C833B0152722}"/>
</file>

<file path=customXml/itemProps3.xml><?xml version="1.0" encoding="utf-8"?>
<ds:datastoreItem xmlns:ds="http://schemas.openxmlformats.org/officeDocument/2006/customXml" ds:itemID="{5A612CF0-EE2A-42F3-B402-25C7D55C4364}"/>
</file>

<file path=customXml/itemProps4.xml><?xml version="1.0" encoding="utf-8"?>
<ds:datastoreItem xmlns:ds="http://schemas.openxmlformats.org/officeDocument/2006/customXml" ds:itemID="{B855DBCD-5647-4B94-874B-0432B8B756C5}"/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248</Words>
  <Application>Microsoft Office PowerPoint</Application>
  <PresentationFormat>Презентация на цял екран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5" baseType="lpstr">
      <vt:lpstr>Arial</vt:lpstr>
      <vt:lpstr>Armata</vt:lpstr>
      <vt:lpstr>Calibri</vt:lpstr>
      <vt:lpstr>Roboto</vt:lpstr>
      <vt:lpstr>tahoma</vt:lpstr>
      <vt:lpstr>tahoma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Lenovo</dc:creator>
  <cp:lastModifiedBy>User</cp:lastModifiedBy>
  <cp:revision>16</cp:revision>
  <dcterms:created xsi:type="dcterms:W3CDTF">2021-04-05T12:23:19Z</dcterms:created>
  <dcterms:modified xsi:type="dcterms:W3CDTF">2021-04-07T05:21:08Z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0x010100261E39BEFD46454FB8359A2788C60DAA</vt:lpwstr>
  </property>
  <property fmtid="{D5CDD505-2E9C-101B-9397-08002B2CF9AE}" pid="3" name="_dlc_DocIdItemGuid">
    <vt:lpwstr>7bb230e1-d73d-4b34-a881-01669c3012ae</vt:lpwstr>
  </property>
</Properties>
</file>